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caremark.com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caremark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0F427-9D58-4515-979F-DDB6853A75B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853CB0-F335-4BFD-9828-4DD3A617AA64}">
      <dgm:prSet/>
      <dgm:spPr/>
      <dgm:t>
        <a:bodyPr/>
        <a:lstStyle/>
        <a:p>
          <a:r>
            <a:rPr lang="en-US" dirty="0"/>
            <a:t>No Cost Prescription Drug Coverage for Preventive Medications</a:t>
          </a:r>
        </a:p>
      </dgm:t>
    </dgm:pt>
    <dgm:pt modelId="{9879C308-193F-413E-82D4-ED77320B36DA}" type="parTrans" cxnId="{D5C5F4F5-01E6-4FEE-8A5F-855FE38F8EED}">
      <dgm:prSet/>
      <dgm:spPr/>
      <dgm:t>
        <a:bodyPr/>
        <a:lstStyle/>
        <a:p>
          <a:endParaRPr lang="en-US"/>
        </a:p>
      </dgm:t>
    </dgm:pt>
    <dgm:pt modelId="{2E5D4871-15A5-4916-8852-51D5E7E45FC8}" type="sibTrans" cxnId="{D5C5F4F5-01E6-4FEE-8A5F-855FE38F8EED}">
      <dgm:prSet/>
      <dgm:spPr/>
      <dgm:t>
        <a:bodyPr/>
        <a:lstStyle/>
        <a:p>
          <a:endParaRPr lang="en-US"/>
        </a:p>
      </dgm:t>
    </dgm:pt>
    <dgm:pt modelId="{9034002A-8DF5-400D-AED5-11F697931792}">
      <dgm:prSet/>
      <dgm:spPr/>
      <dgm:t>
        <a:bodyPr/>
        <a:lstStyle/>
        <a:p>
          <a:r>
            <a:rPr lang="en-US" b="1"/>
            <a:t>Samples of conditions/classes of medications added to no cost coverage</a:t>
          </a:r>
          <a:endParaRPr lang="en-US" dirty="0"/>
        </a:p>
      </dgm:t>
    </dgm:pt>
    <dgm:pt modelId="{DF0AD947-E9DC-477C-8AE5-8F65919DC5A7}" type="parTrans" cxnId="{BCB252FF-A041-4B5D-AF48-D661420815D6}">
      <dgm:prSet/>
      <dgm:spPr/>
      <dgm:t>
        <a:bodyPr/>
        <a:lstStyle/>
        <a:p>
          <a:endParaRPr lang="en-US"/>
        </a:p>
      </dgm:t>
    </dgm:pt>
    <dgm:pt modelId="{60A3F277-E39F-4FAF-AC9D-F50B2F8F5AC0}" type="sibTrans" cxnId="{BCB252FF-A041-4B5D-AF48-D661420815D6}">
      <dgm:prSet/>
      <dgm:spPr/>
      <dgm:t>
        <a:bodyPr/>
        <a:lstStyle/>
        <a:p>
          <a:endParaRPr lang="en-US"/>
        </a:p>
      </dgm:t>
    </dgm:pt>
    <dgm:pt modelId="{CF9524BF-0DB0-4E35-9D99-139ACDAA619D}">
      <dgm:prSet/>
      <dgm:spPr/>
      <dgm:t>
        <a:bodyPr/>
        <a:lstStyle/>
        <a:p>
          <a:pPr algn="l"/>
          <a:endParaRPr lang="en-US" dirty="0"/>
        </a:p>
      </dgm:t>
    </dgm:pt>
    <dgm:pt modelId="{0E8F8C2A-1F0F-4D96-A826-90977A3D707D}" type="parTrans" cxnId="{12331928-23A6-454D-8E1E-B1DB1B0FDFE1}">
      <dgm:prSet/>
      <dgm:spPr/>
      <dgm:t>
        <a:bodyPr/>
        <a:lstStyle/>
        <a:p>
          <a:endParaRPr lang="en-US"/>
        </a:p>
      </dgm:t>
    </dgm:pt>
    <dgm:pt modelId="{ECF11570-88DD-4EFB-BDD4-6DAE173D2696}" type="sibTrans" cxnId="{12331928-23A6-454D-8E1E-B1DB1B0FDFE1}">
      <dgm:prSet/>
      <dgm:spPr/>
      <dgm:t>
        <a:bodyPr/>
        <a:lstStyle/>
        <a:p>
          <a:endParaRPr lang="en-US"/>
        </a:p>
      </dgm:t>
    </dgm:pt>
    <dgm:pt modelId="{833222A4-D11B-4C33-B703-213217444DCE}">
      <dgm:prSet/>
      <dgm:spPr/>
      <dgm:t>
        <a:bodyPr/>
        <a:lstStyle/>
        <a:p>
          <a:r>
            <a:rPr lang="en-US" sz="1500" dirty="0">
              <a:solidFill>
                <a:schemeClr val="bg1"/>
              </a:solidFill>
            </a:rPr>
            <a:t>Diabetes,  Asthma, Depression,  Hypertension, Cholesterol</a:t>
          </a:r>
        </a:p>
      </dgm:t>
    </dgm:pt>
    <dgm:pt modelId="{ADA45073-5869-45AE-8C77-8751F378CF57}" type="parTrans" cxnId="{F57EEB7C-33F9-4669-A611-83B8D6C640AB}">
      <dgm:prSet/>
      <dgm:spPr/>
      <dgm:t>
        <a:bodyPr/>
        <a:lstStyle/>
        <a:p>
          <a:endParaRPr lang="en-US"/>
        </a:p>
      </dgm:t>
    </dgm:pt>
    <dgm:pt modelId="{CEFD4B4B-D327-4B62-8627-B325D208743C}" type="sibTrans" cxnId="{F57EEB7C-33F9-4669-A611-83B8D6C640AB}">
      <dgm:prSet/>
      <dgm:spPr/>
      <dgm:t>
        <a:bodyPr/>
        <a:lstStyle/>
        <a:p>
          <a:endParaRPr lang="en-US"/>
        </a:p>
      </dgm:t>
    </dgm:pt>
    <dgm:pt modelId="{3CBDDC33-B262-4F3A-B095-8FD99A5246F8}">
      <dgm:prSet/>
      <dgm:spPr/>
      <dgm:t>
        <a:bodyPr/>
        <a:lstStyle/>
        <a:p>
          <a:r>
            <a:rPr lang="en-US" sz="1500">
              <a:solidFill>
                <a:schemeClr val="bg1"/>
              </a:solidFill>
            </a:rPr>
            <a:t>Eliminated cost sharing for an expansive list of medications </a:t>
          </a:r>
          <a:endParaRPr lang="en-US" sz="1500" dirty="0">
            <a:solidFill>
              <a:schemeClr val="bg1"/>
            </a:solidFill>
          </a:endParaRPr>
        </a:p>
      </dgm:t>
    </dgm:pt>
    <dgm:pt modelId="{6337F5D9-3B99-438D-B889-8DD5A5BD0AF9}" type="parTrans" cxnId="{61C354B0-38C4-47DF-9D6F-019225214295}">
      <dgm:prSet/>
      <dgm:spPr/>
      <dgm:t>
        <a:bodyPr/>
        <a:lstStyle/>
        <a:p>
          <a:endParaRPr lang="en-US"/>
        </a:p>
      </dgm:t>
    </dgm:pt>
    <dgm:pt modelId="{F10EA3F7-E066-4565-B595-2E294FD331CD}" type="sibTrans" cxnId="{61C354B0-38C4-47DF-9D6F-019225214295}">
      <dgm:prSet/>
      <dgm:spPr/>
      <dgm:t>
        <a:bodyPr/>
        <a:lstStyle/>
        <a:p>
          <a:endParaRPr lang="en-US"/>
        </a:p>
      </dgm:t>
    </dgm:pt>
    <dgm:pt modelId="{143CB54A-22E2-4FEC-A7BF-4B89EE40A5E5}">
      <dgm:prSet/>
      <dgm:spPr/>
      <dgm:t>
        <a:bodyPr/>
        <a:lstStyle/>
        <a:p>
          <a:r>
            <a:rPr lang="en-US" sz="1500">
              <a:solidFill>
                <a:schemeClr val="bg1"/>
              </a:solidFill>
            </a:rPr>
            <a:t>Increases the ability to consistently take medication</a:t>
          </a:r>
          <a:endParaRPr lang="en-US" sz="1500" dirty="0">
            <a:solidFill>
              <a:schemeClr val="bg1"/>
            </a:solidFill>
          </a:endParaRPr>
        </a:p>
      </dgm:t>
    </dgm:pt>
    <dgm:pt modelId="{6229AECE-775B-414C-9781-B390BE5D41AD}" type="parTrans" cxnId="{1CE30EB2-18D0-47C0-8BD3-B7B55B90EEE1}">
      <dgm:prSet/>
      <dgm:spPr/>
      <dgm:t>
        <a:bodyPr/>
        <a:lstStyle/>
        <a:p>
          <a:endParaRPr lang="en-US"/>
        </a:p>
      </dgm:t>
    </dgm:pt>
    <dgm:pt modelId="{4C0F0515-5DF3-428C-AFDD-3DD52325A6BC}" type="sibTrans" cxnId="{1CE30EB2-18D0-47C0-8BD3-B7B55B90EEE1}">
      <dgm:prSet/>
      <dgm:spPr/>
      <dgm:t>
        <a:bodyPr/>
        <a:lstStyle/>
        <a:p>
          <a:endParaRPr lang="en-US"/>
        </a:p>
      </dgm:t>
    </dgm:pt>
    <dgm:pt modelId="{28498710-65B4-4CB2-B041-C9047BD1C4B5}">
      <dgm:prSet/>
      <dgm:spPr/>
      <dgm:t>
        <a:bodyPr/>
        <a:lstStyle/>
        <a:p>
          <a:endParaRPr lang="en-US" sz="1500" dirty="0">
            <a:solidFill>
              <a:schemeClr val="bg1"/>
            </a:solidFill>
          </a:endParaRPr>
        </a:p>
      </dgm:t>
    </dgm:pt>
    <dgm:pt modelId="{73BC0D42-2C32-4F6E-9BA3-62A6EA036C2E}" type="parTrans" cxnId="{5D29D776-4525-4AC4-B6DD-729E1D892AE9}">
      <dgm:prSet/>
      <dgm:spPr/>
      <dgm:t>
        <a:bodyPr/>
        <a:lstStyle/>
        <a:p>
          <a:endParaRPr lang="en-US"/>
        </a:p>
      </dgm:t>
    </dgm:pt>
    <dgm:pt modelId="{4B2D5BDA-2044-4028-A7C6-6BA600D22EBB}" type="sibTrans" cxnId="{5D29D776-4525-4AC4-B6DD-729E1D892AE9}">
      <dgm:prSet/>
      <dgm:spPr/>
      <dgm:t>
        <a:bodyPr/>
        <a:lstStyle/>
        <a:p>
          <a:endParaRPr lang="en-US"/>
        </a:p>
      </dgm:t>
    </dgm:pt>
    <dgm:pt modelId="{B7559FDD-28F9-408E-95B8-F8CC9CA50816}">
      <dgm:prSet/>
      <dgm:spPr/>
      <dgm:t>
        <a:bodyPr/>
        <a:lstStyle/>
        <a:p>
          <a:endParaRPr lang="en-US" sz="1500" dirty="0">
            <a:solidFill>
              <a:schemeClr val="bg1"/>
            </a:solidFill>
          </a:endParaRPr>
        </a:p>
      </dgm:t>
    </dgm:pt>
    <dgm:pt modelId="{ED34AFD9-8AFF-4F79-A999-4A8A887C3AC9}" type="parTrans" cxnId="{E89058EE-80E3-4524-BA8E-B7FF5FB2C8A0}">
      <dgm:prSet/>
      <dgm:spPr/>
      <dgm:t>
        <a:bodyPr/>
        <a:lstStyle/>
        <a:p>
          <a:endParaRPr lang="en-US"/>
        </a:p>
      </dgm:t>
    </dgm:pt>
    <dgm:pt modelId="{A6477B87-7A2D-4B59-A1A9-5DA71AB5FC7B}" type="sibTrans" cxnId="{E89058EE-80E3-4524-BA8E-B7FF5FB2C8A0}">
      <dgm:prSet/>
      <dgm:spPr/>
      <dgm:t>
        <a:bodyPr/>
        <a:lstStyle/>
        <a:p>
          <a:endParaRPr lang="en-US"/>
        </a:p>
      </dgm:t>
    </dgm:pt>
    <dgm:pt modelId="{C1C8394A-27A6-44FF-8700-FB36E985BF2E}">
      <dgm:prSet/>
      <dgm:spPr/>
      <dgm:t>
        <a:bodyPr/>
        <a:lstStyle/>
        <a:p>
          <a:r>
            <a:rPr lang="en-US" sz="1500" b="1" u="sng">
              <a:solidFill>
                <a:schemeClr val="bg1"/>
              </a:solidFill>
            </a:rPr>
            <a:t>No cost</a:t>
          </a:r>
          <a:r>
            <a:rPr lang="en-US" sz="1500">
              <a:solidFill>
                <a:schemeClr val="bg1"/>
              </a:solidFill>
            </a:rPr>
            <a:t> coverage for medications defined as preventive for a variety of conditions including:</a:t>
          </a:r>
          <a:endParaRPr lang="en-US" sz="1500" dirty="0">
            <a:solidFill>
              <a:schemeClr val="bg1"/>
            </a:solidFill>
          </a:endParaRPr>
        </a:p>
      </dgm:t>
    </dgm:pt>
    <dgm:pt modelId="{42CB6636-C721-4F52-88F3-4C1E9DE8200B}" type="parTrans" cxnId="{2B890074-6CC7-403D-B7F9-9222B697B26E}">
      <dgm:prSet/>
      <dgm:spPr/>
      <dgm:t>
        <a:bodyPr/>
        <a:lstStyle/>
        <a:p>
          <a:endParaRPr lang="en-US"/>
        </a:p>
      </dgm:t>
    </dgm:pt>
    <dgm:pt modelId="{768A4854-4217-49B2-BB27-030988BB469C}" type="sibTrans" cxnId="{2B890074-6CC7-403D-B7F9-9222B697B26E}">
      <dgm:prSet/>
      <dgm:spPr/>
      <dgm:t>
        <a:bodyPr/>
        <a:lstStyle/>
        <a:p>
          <a:endParaRPr lang="en-US"/>
        </a:p>
      </dgm:t>
    </dgm:pt>
    <dgm:pt modelId="{1980E709-9AB4-48E7-90CE-9322AFB1FE6B}">
      <dgm:prSet custT="1"/>
      <dgm:spPr/>
      <dgm:t>
        <a:bodyPr/>
        <a:lstStyle/>
        <a:p>
          <a:r>
            <a:rPr lang="en-US" sz="1800" u="sng">
              <a:solidFill>
                <a:schemeClr val="accent1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hlinkClick xmlns:r="http://schemas.openxmlformats.org/officeDocument/2006/relationships" r:id="rId1"/>
            </a:rPr>
            <a:t>Caremark.com</a:t>
          </a:r>
          <a:endParaRPr lang="en-US" sz="1800" dirty="0">
            <a:solidFill>
              <a:schemeClr val="accent1"/>
            </a:solidFill>
          </a:endParaRPr>
        </a:p>
      </dgm:t>
    </dgm:pt>
    <dgm:pt modelId="{76718032-3090-4863-BCD8-4C691352ADFC}" type="parTrans" cxnId="{71DA9D59-EE88-44EE-A69A-BFEDD2F52CDA}">
      <dgm:prSet/>
      <dgm:spPr/>
      <dgm:t>
        <a:bodyPr/>
        <a:lstStyle/>
        <a:p>
          <a:endParaRPr lang="en-US"/>
        </a:p>
      </dgm:t>
    </dgm:pt>
    <dgm:pt modelId="{CF0DCE23-6DD3-4890-A1E7-B7B2BB15CD5B}" type="sibTrans" cxnId="{71DA9D59-EE88-44EE-A69A-BFEDD2F52CDA}">
      <dgm:prSet/>
      <dgm:spPr/>
      <dgm:t>
        <a:bodyPr/>
        <a:lstStyle/>
        <a:p>
          <a:endParaRPr lang="en-US"/>
        </a:p>
      </dgm:t>
    </dgm:pt>
    <dgm:pt modelId="{0FD7E7F7-79CD-49E1-8D22-077226ED6D5C}">
      <dgm:prSet/>
      <dgm:spPr/>
      <dgm:t>
        <a:bodyPr/>
        <a:lstStyle/>
        <a:p>
          <a:endParaRPr lang="en-US" sz="1500" dirty="0">
            <a:solidFill>
              <a:schemeClr val="bg1"/>
            </a:solidFill>
          </a:endParaRPr>
        </a:p>
      </dgm:t>
    </dgm:pt>
    <dgm:pt modelId="{72E54BB9-F139-428E-A196-460B183DCDEC}" type="parTrans" cxnId="{50865D0D-D186-46BB-A315-7769BBF711BF}">
      <dgm:prSet/>
      <dgm:spPr/>
      <dgm:t>
        <a:bodyPr/>
        <a:lstStyle/>
        <a:p>
          <a:endParaRPr lang="en-US"/>
        </a:p>
      </dgm:t>
    </dgm:pt>
    <dgm:pt modelId="{E35460B9-30F1-4CF0-8F86-A3B9E0314FCC}" type="sibTrans" cxnId="{50865D0D-D186-46BB-A315-7769BBF711BF}">
      <dgm:prSet/>
      <dgm:spPr/>
      <dgm:t>
        <a:bodyPr/>
        <a:lstStyle/>
        <a:p>
          <a:endParaRPr lang="en-US"/>
        </a:p>
      </dgm:t>
    </dgm:pt>
    <dgm:pt modelId="{18587DF4-CFC5-4E12-957F-D868F6ECEBA8}">
      <dgm:prSet/>
      <dgm:spPr/>
      <dgm:t>
        <a:bodyPr/>
        <a:lstStyle/>
        <a:p>
          <a:r>
            <a:rPr lang="en-US" sz="1500">
              <a:solidFill>
                <a:schemeClr val="bg1"/>
              </a:solidFill>
            </a:rPr>
            <a:t>CVS/Caremark </a:t>
          </a:r>
          <a:r>
            <a:rPr lang="en-US" sz="1500" dirty="0">
              <a:solidFill>
                <a:schemeClr val="bg1"/>
              </a:solidFill>
            </a:rPr>
            <a:t>prescription drug coverage</a:t>
          </a:r>
        </a:p>
      </dgm:t>
    </dgm:pt>
    <dgm:pt modelId="{F222B0C7-611A-4BAD-9BE6-C0C77268C4B4}" type="parTrans" cxnId="{499AE2BA-C328-4A64-8DE6-7A5E8500FF06}">
      <dgm:prSet/>
      <dgm:spPr/>
      <dgm:t>
        <a:bodyPr/>
        <a:lstStyle/>
        <a:p>
          <a:endParaRPr lang="en-US"/>
        </a:p>
      </dgm:t>
    </dgm:pt>
    <dgm:pt modelId="{4BF4544B-5BC6-4601-9F77-1F8BA2570F2D}" type="sibTrans" cxnId="{499AE2BA-C328-4A64-8DE6-7A5E8500FF06}">
      <dgm:prSet/>
      <dgm:spPr/>
      <dgm:t>
        <a:bodyPr/>
        <a:lstStyle/>
        <a:p>
          <a:endParaRPr lang="en-US"/>
        </a:p>
      </dgm:t>
    </dgm:pt>
    <dgm:pt modelId="{A56BEB41-E19E-4557-943B-007D36689D91}">
      <dgm:prSet/>
      <dgm:spPr/>
      <dgm:t>
        <a:bodyPr/>
        <a:lstStyle/>
        <a:p>
          <a:endParaRPr lang="en-US" sz="1500" dirty="0">
            <a:solidFill>
              <a:schemeClr val="bg1"/>
            </a:solidFill>
          </a:endParaRPr>
        </a:p>
      </dgm:t>
    </dgm:pt>
    <dgm:pt modelId="{E9383B71-3F68-42A1-81BF-474D65563554}" type="parTrans" cxnId="{B9BD6874-200B-4EF8-B69B-F154C291A790}">
      <dgm:prSet/>
      <dgm:spPr/>
      <dgm:t>
        <a:bodyPr/>
        <a:lstStyle/>
        <a:p>
          <a:endParaRPr lang="en-US"/>
        </a:p>
      </dgm:t>
    </dgm:pt>
    <dgm:pt modelId="{F18C0C31-221C-4B97-A17D-767B7DCFC7AC}" type="sibTrans" cxnId="{B9BD6874-200B-4EF8-B69B-F154C291A790}">
      <dgm:prSet/>
      <dgm:spPr/>
      <dgm:t>
        <a:bodyPr/>
        <a:lstStyle/>
        <a:p>
          <a:endParaRPr lang="en-US"/>
        </a:p>
      </dgm:t>
    </dgm:pt>
    <dgm:pt modelId="{3282EBD0-408F-4C7A-A071-19936F1D1CF2}">
      <dgm:prSet/>
      <dgm:spPr/>
      <dgm:t>
        <a:bodyPr/>
        <a:lstStyle/>
        <a:p>
          <a:endParaRPr lang="en-US" sz="1500" dirty="0">
            <a:solidFill>
              <a:schemeClr val="bg1"/>
            </a:solidFill>
          </a:endParaRPr>
        </a:p>
      </dgm:t>
    </dgm:pt>
    <dgm:pt modelId="{8DF51D8C-C82E-45B2-859A-EC79077355EE}" type="parTrans" cxnId="{2C926B44-D6AC-49B0-AE1A-20715DC503A6}">
      <dgm:prSet/>
      <dgm:spPr/>
      <dgm:t>
        <a:bodyPr/>
        <a:lstStyle/>
        <a:p>
          <a:endParaRPr lang="en-US"/>
        </a:p>
      </dgm:t>
    </dgm:pt>
    <dgm:pt modelId="{BDC594D9-2253-4695-A567-2BC6F57A2467}" type="sibTrans" cxnId="{2C926B44-D6AC-49B0-AE1A-20715DC503A6}">
      <dgm:prSet/>
      <dgm:spPr/>
      <dgm:t>
        <a:bodyPr/>
        <a:lstStyle/>
        <a:p>
          <a:endParaRPr lang="en-US"/>
        </a:p>
      </dgm:t>
    </dgm:pt>
    <dgm:pt modelId="{4B5C9C4F-9518-423B-BEFD-29A2A7584137}">
      <dgm:prSet/>
      <dgm:spPr/>
      <dgm:t>
        <a:bodyPr/>
        <a:lstStyle/>
        <a:p>
          <a:pPr algn="ctr"/>
          <a:r>
            <a:rPr lang="en-US"/>
            <a:t>Anti-Infectives</a:t>
          </a:r>
          <a:endParaRPr lang="en-US" dirty="0"/>
        </a:p>
      </dgm:t>
    </dgm:pt>
    <dgm:pt modelId="{673DB2B4-1084-48B9-A881-1882DE0B4D7C}" type="parTrans" cxnId="{9889F49D-9C6C-47B6-BE27-A8101A261067}">
      <dgm:prSet/>
      <dgm:spPr/>
      <dgm:t>
        <a:bodyPr/>
        <a:lstStyle/>
        <a:p>
          <a:endParaRPr lang="en-US"/>
        </a:p>
      </dgm:t>
    </dgm:pt>
    <dgm:pt modelId="{2C4EDC10-B2A3-4F43-A677-2381AB1EE8F0}" type="sibTrans" cxnId="{9889F49D-9C6C-47B6-BE27-A8101A261067}">
      <dgm:prSet/>
      <dgm:spPr/>
      <dgm:t>
        <a:bodyPr/>
        <a:lstStyle/>
        <a:p>
          <a:endParaRPr lang="en-US"/>
        </a:p>
      </dgm:t>
    </dgm:pt>
    <dgm:pt modelId="{493C4B6C-4853-40E8-AFE7-4083B2E8DE48}">
      <dgm:prSet/>
      <dgm:spPr/>
      <dgm:t>
        <a:bodyPr/>
        <a:lstStyle/>
        <a:p>
          <a:pPr algn="ctr"/>
          <a:r>
            <a:rPr lang="en-US"/>
            <a:t>Anticoagulants</a:t>
          </a:r>
          <a:endParaRPr lang="en-US" dirty="0"/>
        </a:p>
      </dgm:t>
    </dgm:pt>
    <dgm:pt modelId="{C2E0903C-947E-4221-85F6-B674AEA87969}" type="parTrans" cxnId="{9A94610C-8E4E-4D9A-9F1B-6B91F7CF0345}">
      <dgm:prSet/>
      <dgm:spPr/>
      <dgm:t>
        <a:bodyPr/>
        <a:lstStyle/>
        <a:p>
          <a:endParaRPr lang="en-US"/>
        </a:p>
      </dgm:t>
    </dgm:pt>
    <dgm:pt modelId="{CA76A0A9-4F5D-4595-A965-364EA5452900}" type="sibTrans" cxnId="{9A94610C-8E4E-4D9A-9F1B-6B91F7CF0345}">
      <dgm:prSet/>
      <dgm:spPr/>
      <dgm:t>
        <a:bodyPr/>
        <a:lstStyle/>
        <a:p>
          <a:endParaRPr lang="en-US"/>
        </a:p>
      </dgm:t>
    </dgm:pt>
    <dgm:pt modelId="{F6C1B74F-86E7-44DF-9772-A8A9A940F68B}">
      <dgm:prSet/>
      <dgm:spPr/>
      <dgm:t>
        <a:bodyPr/>
        <a:lstStyle/>
        <a:p>
          <a:pPr algn="ctr"/>
          <a:r>
            <a:rPr lang="en-US"/>
            <a:t>Anticonvulsants</a:t>
          </a:r>
          <a:endParaRPr lang="en-US" dirty="0"/>
        </a:p>
      </dgm:t>
    </dgm:pt>
    <dgm:pt modelId="{69D1B148-3D4A-43A6-A8F2-63EB17DDA71E}" type="parTrans" cxnId="{E0E9ECE0-CEAD-4EF3-896E-5773F69EB1AB}">
      <dgm:prSet/>
      <dgm:spPr/>
      <dgm:t>
        <a:bodyPr/>
        <a:lstStyle/>
        <a:p>
          <a:endParaRPr lang="en-US"/>
        </a:p>
      </dgm:t>
    </dgm:pt>
    <dgm:pt modelId="{A26FA47F-1A5F-4969-A1F3-EAC5F3C2E0D4}" type="sibTrans" cxnId="{E0E9ECE0-CEAD-4EF3-896E-5773F69EB1AB}">
      <dgm:prSet/>
      <dgm:spPr/>
      <dgm:t>
        <a:bodyPr/>
        <a:lstStyle/>
        <a:p>
          <a:endParaRPr lang="en-US"/>
        </a:p>
      </dgm:t>
    </dgm:pt>
    <dgm:pt modelId="{43061E66-C6AF-49EE-875D-E3725DA97A1F}">
      <dgm:prSet/>
      <dgm:spPr/>
      <dgm:t>
        <a:bodyPr/>
        <a:lstStyle/>
        <a:p>
          <a:pPr algn="ctr"/>
          <a:r>
            <a:rPr lang="en-US"/>
            <a:t>Cardiovascular Conditions</a:t>
          </a:r>
          <a:endParaRPr lang="en-US" dirty="0"/>
        </a:p>
      </dgm:t>
    </dgm:pt>
    <dgm:pt modelId="{EC2C8A1C-6AE2-4001-B484-41091E1D3035}" type="parTrans" cxnId="{CDAF567A-E02D-42E8-9CC0-C823AE98F196}">
      <dgm:prSet/>
      <dgm:spPr/>
      <dgm:t>
        <a:bodyPr/>
        <a:lstStyle/>
        <a:p>
          <a:endParaRPr lang="en-US"/>
        </a:p>
      </dgm:t>
    </dgm:pt>
    <dgm:pt modelId="{7A33948A-125D-4917-A786-87E012F96573}" type="sibTrans" cxnId="{CDAF567A-E02D-42E8-9CC0-C823AE98F196}">
      <dgm:prSet/>
      <dgm:spPr/>
      <dgm:t>
        <a:bodyPr/>
        <a:lstStyle/>
        <a:p>
          <a:endParaRPr lang="en-US"/>
        </a:p>
      </dgm:t>
    </dgm:pt>
    <dgm:pt modelId="{A0335DE8-295E-433A-949E-9F2CD23B17B5}">
      <dgm:prSet/>
      <dgm:spPr/>
      <dgm:t>
        <a:bodyPr/>
        <a:lstStyle/>
        <a:p>
          <a:pPr algn="ctr"/>
          <a:r>
            <a:rPr lang="en-US"/>
            <a:t>Coronary Artery Disease</a:t>
          </a:r>
          <a:endParaRPr lang="en-US" dirty="0"/>
        </a:p>
      </dgm:t>
    </dgm:pt>
    <dgm:pt modelId="{F837515A-C881-41A2-836D-A438805B417B}" type="parTrans" cxnId="{2F72CD68-2969-44EC-BD39-E696F1436A44}">
      <dgm:prSet/>
      <dgm:spPr/>
      <dgm:t>
        <a:bodyPr/>
        <a:lstStyle/>
        <a:p>
          <a:endParaRPr lang="en-US"/>
        </a:p>
      </dgm:t>
    </dgm:pt>
    <dgm:pt modelId="{D887675C-3614-42FF-9226-70B581CC6EEB}" type="sibTrans" cxnId="{2F72CD68-2969-44EC-BD39-E696F1436A44}">
      <dgm:prSet/>
      <dgm:spPr/>
      <dgm:t>
        <a:bodyPr/>
        <a:lstStyle/>
        <a:p>
          <a:endParaRPr lang="en-US"/>
        </a:p>
      </dgm:t>
    </dgm:pt>
    <dgm:pt modelId="{E659297E-E4B2-45CB-BF0E-D5218EB75BA9}">
      <dgm:prSet/>
      <dgm:spPr/>
      <dgm:t>
        <a:bodyPr/>
        <a:lstStyle/>
        <a:p>
          <a:pPr algn="ctr"/>
          <a:r>
            <a:rPr lang="en-US"/>
            <a:t>Diabetes – Injectables</a:t>
          </a:r>
          <a:endParaRPr lang="en-US" dirty="0"/>
        </a:p>
      </dgm:t>
    </dgm:pt>
    <dgm:pt modelId="{28AFD959-C89F-4E47-8DD0-F8F78F91536F}" type="parTrans" cxnId="{0C7987C8-44F2-4401-940A-16E335E31879}">
      <dgm:prSet/>
      <dgm:spPr/>
      <dgm:t>
        <a:bodyPr/>
        <a:lstStyle/>
        <a:p>
          <a:endParaRPr lang="en-US"/>
        </a:p>
      </dgm:t>
    </dgm:pt>
    <dgm:pt modelId="{F4216827-698D-44C9-A55E-333AA4C81F1A}" type="sibTrans" cxnId="{0C7987C8-44F2-4401-940A-16E335E31879}">
      <dgm:prSet/>
      <dgm:spPr/>
      <dgm:t>
        <a:bodyPr/>
        <a:lstStyle/>
        <a:p>
          <a:endParaRPr lang="en-US"/>
        </a:p>
      </dgm:t>
    </dgm:pt>
    <dgm:pt modelId="{340C6546-AEC0-4DC0-B68F-5E8A9F569B02}">
      <dgm:prSet/>
      <dgm:spPr/>
      <dgm:t>
        <a:bodyPr/>
        <a:lstStyle/>
        <a:p>
          <a:pPr algn="ctr"/>
          <a:r>
            <a:rPr lang="en-US"/>
            <a:t>Diabetes – Oral</a:t>
          </a:r>
          <a:endParaRPr lang="en-US" dirty="0"/>
        </a:p>
      </dgm:t>
    </dgm:pt>
    <dgm:pt modelId="{BDEE6336-DC70-48C4-8E61-F541EE5E783D}" type="parTrans" cxnId="{47562023-4B57-47FB-AE5A-4A24E41E7DF6}">
      <dgm:prSet/>
      <dgm:spPr/>
      <dgm:t>
        <a:bodyPr/>
        <a:lstStyle/>
        <a:p>
          <a:endParaRPr lang="en-US"/>
        </a:p>
      </dgm:t>
    </dgm:pt>
    <dgm:pt modelId="{40F55106-0425-44EB-B522-046684FB985D}" type="sibTrans" cxnId="{47562023-4B57-47FB-AE5A-4A24E41E7DF6}">
      <dgm:prSet/>
      <dgm:spPr/>
      <dgm:t>
        <a:bodyPr/>
        <a:lstStyle/>
        <a:p>
          <a:endParaRPr lang="en-US"/>
        </a:p>
      </dgm:t>
    </dgm:pt>
    <dgm:pt modelId="{311998EA-7D52-4A96-8CB1-44815BE8CA3B}">
      <dgm:prSet/>
      <dgm:spPr/>
      <dgm:t>
        <a:bodyPr/>
        <a:lstStyle/>
        <a:p>
          <a:pPr algn="ctr"/>
          <a:r>
            <a:rPr lang="en-US"/>
            <a:t>Hypertension</a:t>
          </a:r>
          <a:endParaRPr lang="en-US" dirty="0"/>
        </a:p>
      </dgm:t>
    </dgm:pt>
    <dgm:pt modelId="{7943ECD7-2D8F-49C4-B667-4ECE7F588D5E}" type="parTrans" cxnId="{81C52279-A4B4-4802-B35B-D1161082F28A}">
      <dgm:prSet/>
      <dgm:spPr/>
      <dgm:t>
        <a:bodyPr/>
        <a:lstStyle/>
        <a:p>
          <a:endParaRPr lang="en-US"/>
        </a:p>
      </dgm:t>
    </dgm:pt>
    <dgm:pt modelId="{9D39FF4B-381D-4ECB-90D7-931A050B93EE}" type="sibTrans" cxnId="{81C52279-A4B4-4802-B35B-D1161082F28A}">
      <dgm:prSet/>
      <dgm:spPr/>
      <dgm:t>
        <a:bodyPr/>
        <a:lstStyle/>
        <a:p>
          <a:endParaRPr lang="en-US"/>
        </a:p>
      </dgm:t>
    </dgm:pt>
    <dgm:pt modelId="{60DFA797-2B6B-4259-9851-4F97B67292E4}">
      <dgm:prSet/>
      <dgm:spPr/>
      <dgm:t>
        <a:bodyPr/>
        <a:lstStyle/>
        <a:p>
          <a:pPr algn="ctr"/>
          <a:r>
            <a:rPr lang="en-US"/>
            <a:t>Mental Health</a:t>
          </a:r>
          <a:endParaRPr lang="en-US" dirty="0"/>
        </a:p>
      </dgm:t>
    </dgm:pt>
    <dgm:pt modelId="{D2F4D34D-A01F-4B96-8A64-2AA5B70779DB}" type="parTrans" cxnId="{8FFC0B36-3EB2-4A7F-80B3-56BA7C393862}">
      <dgm:prSet/>
      <dgm:spPr/>
      <dgm:t>
        <a:bodyPr/>
        <a:lstStyle/>
        <a:p>
          <a:endParaRPr lang="en-US"/>
        </a:p>
      </dgm:t>
    </dgm:pt>
    <dgm:pt modelId="{BF0CB982-FFA8-4E10-B634-CABEBB6623D6}" type="sibTrans" cxnId="{8FFC0B36-3EB2-4A7F-80B3-56BA7C393862}">
      <dgm:prSet/>
      <dgm:spPr/>
      <dgm:t>
        <a:bodyPr/>
        <a:lstStyle/>
        <a:p>
          <a:endParaRPr lang="en-US"/>
        </a:p>
      </dgm:t>
    </dgm:pt>
    <dgm:pt modelId="{4FE89B90-F16E-4887-9436-9B0FCB14EFCC}">
      <dgm:prSet/>
      <dgm:spPr/>
      <dgm:t>
        <a:bodyPr/>
        <a:lstStyle/>
        <a:p>
          <a:pPr algn="ctr"/>
          <a:r>
            <a:rPr lang="en-US"/>
            <a:t>Osteoporosis</a:t>
          </a:r>
          <a:endParaRPr lang="en-US" dirty="0"/>
        </a:p>
      </dgm:t>
    </dgm:pt>
    <dgm:pt modelId="{933CCF2E-E7F7-4B76-9A31-9678E0357DDE}" type="parTrans" cxnId="{DD34DD5A-A41F-4AF3-BE38-7E8494305198}">
      <dgm:prSet/>
      <dgm:spPr/>
      <dgm:t>
        <a:bodyPr/>
        <a:lstStyle/>
        <a:p>
          <a:endParaRPr lang="en-US"/>
        </a:p>
      </dgm:t>
    </dgm:pt>
    <dgm:pt modelId="{33B01ED1-9BEC-49AC-A606-389DAF77C178}" type="sibTrans" cxnId="{DD34DD5A-A41F-4AF3-BE38-7E8494305198}">
      <dgm:prSet/>
      <dgm:spPr/>
      <dgm:t>
        <a:bodyPr/>
        <a:lstStyle/>
        <a:p>
          <a:endParaRPr lang="en-US"/>
        </a:p>
      </dgm:t>
    </dgm:pt>
    <dgm:pt modelId="{6F91ACF4-EE23-44CE-A48B-AC9AB60E7324}">
      <dgm:prSet/>
      <dgm:spPr/>
      <dgm:t>
        <a:bodyPr/>
        <a:lstStyle/>
        <a:p>
          <a:pPr algn="l"/>
          <a:r>
            <a:rPr lang="en-US"/>
            <a:t>Visit </a:t>
          </a:r>
          <a:r>
            <a:rPr lang="en-US">
              <a:hlinkClick xmlns:r="http://schemas.openxmlformats.org/officeDocument/2006/relationships" r:id="rId1"/>
            </a:rPr>
            <a:t>Caremark.com</a:t>
          </a:r>
          <a:r>
            <a:rPr lang="en-US"/>
            <a:t> to determine if your medication qualifies!</a:t>
          </a:r>
          <a:endParaRPr lang="en-US" dirty="0"/>
        </a:p>
      </dgm:t>
    </dgm:pt>
    <dgm:pt modelId="{1DD4A687-1794-44E8-A364-7FBDA5E626B2}" type="parTrans" cxnId="{D6B3AAB0-9E49-479E-8DCB-E4F443C7B5FE}">
      <dgm:prSet/>
      <dgm:spPr/>
      <dgm:t>
        <a:bodyPr/>
        <a:lstStyle/>
        <a:p>
          <a:endParaRPr lang="en-US"/>
        </a:p>
      </dgm:t>
    </dgm:pt>
    <dgm:pt modelId="{04F6251B-47AA-4358-9AAC-3F9D3158CCDC}" type="sibTrans" cxnId="{D6B3AAB0-9E49-479E-8DCB-E4F443C7B5FE}">
      <dgm:prSet/>
      <dgm:spPr/>
      <dgm:t>
        <a:bodyPr/>
        <a:lstStyle/>
        <a:p>
          <a:endParaRPr lang="en-US"/>
        </a:p>
      </dgm:t>
    </dgm:pt>
    <dgm:pt modelId="{063013BE-9A87-47EB-AE9A-D05000F37AC2}">
      <dgm:prSet/>
      <dgm:spPr/>
      <dgm:t>
        <a:bodyPr/>
        <a:lstStyle/>
        <a:p>
          <a:pPr algn="ctr"/>
          <a:r>
            <a:rPr lang="en-US"/>
            <a:t>Respiratory Disorders</a:t>
          </a:r>
          <a:endParaRPr lang="en-US" dirty="0"/>
        </a:p>
      </dgm:t>
    </dgm:pt>
    <dgm:pt modelId="{811E6A5D-E7B4-403A-9107-D63610D5C6BD}" type="parTrans" cxnId="{B27C5E45-1F09-431A-8A7E-3FFBAAE7A202}">
      <dgm:prSet/>
      <dgm:spPr/>
      <dgm:t>
        <a:bodyPr/>
        <a:lstStyle/>
        <a:p>
          <a:endParaRPr lang="en-US"/>
        </a:p>
      </dgm:t>
    </dgm:pt>
    <dgm:pt modelId="{DE7AD11C-A79C-4BA8-AB3B-1B8749D03225}" type="sibTrans" cxnId="{B27C5E45-1F09-431A-8A7E-3FFBAAE7A202}">
      <dgm:prSet/>
      <dgm:spPr/>
      <dgm:t>
        <a:bodyPr/>
        <a:lstStyle/>
        <a:p>
          <a:endParaRPr lang="en-US"/>
        </a:p>
      </dgm:t>
    </dgm:pt>
    <dgm:pt modelId="{E272A94A-8509-4402-8661-FB42A2697445}">
      <dgm:prSet/>
      <dgm:spPr/>
      <dgm:t>
        <a:bodyPr/>
        <a:lstStyle/>
        <a:p>
          <a:pPr algn="l"/>
          <a:endParaRPr lang="en-US" dirty="0"/>
        </a:p>
      </dgm:t>
    </dgm:pt>
    <dgm:pt modelId="{84458BE4-FA1A-422C-ADD6-7104F4DE5F67}" type="parTrans" cxnId="{349CDDB0-585B-4C79-80BE-35DA38F33974}">
      <dgm:prSet/>
      <dgm:spPr/>
      <dgm:t>
        <a:bodyPr/>
        <a:lstStyle/>
        <a:p>
          <a:endParaRPr lang="en-US"/>
        </a:p>
      </dgm:t>
    </dgm:pt>
    <dgm:pt modelId="{CC8006BB-9F05-4297-90FD-ED9F8CB8401F}" type="sibTrans" cxnId="{349CDDB0-585B-4C79-80BE-35DA38F33974}">
      <dgm:prSet/>
      <dgm:spPr/>
      <dgm:t>
        <a:bodyPr/>
        <a:lstStyle/>
        <a:p>
          <a:endParaRPr lang="en-US"/>
        </a:p>
      </dgm:t>
    </dgm:pt>
    <dgm:pt modelId="{03029A1A-B21B-47F0-A028-3A1A85172B09}">
      <dgm:prSet/>
      <dgm:spPr/>
      <dgm:t>
        <a:bodyPr/>
        <a:lstStyle/>
        <a:p>
          <a:pPr algn="l"/>
          <a:endParaRPr lang="en-US" dirty="0"/>
        </a:p>
      </dgm:t>
    </dgm:pt>
    <dgm:pt modelId="{F96D99EC-8FD4-4494-A333-83D7A4858C66}" type="parTrans" cxnId="{1BAF0717-870C-4CF3-B496-0A5320D1FAE3}">
      <dgm:prSet/>
      <dgm:spPr/>
      <dgm:t>
        <a:bodyPr/>
        <a:lstStyle/>
        <a:p>
          <a:endParaRPr lang="en-US"/>
        </a:p>
      </dgm:t>
    </dgm:pt>
    <dgm:pt modelId="{2B505DD3-CF0A-4B79-9165-154C7DA0666A}" type="sibTrans" cxnId="{1BAF0717-870C-4CF3-B496-0A5320D1FAE3}">
      <dgm:prSet/>
      <dgm:spPr/>
      <dgm:t>
        <a:bodyPr/>
        <a:lstStyle/>
        <a:p>
          <a:endParaRPr lang="en-US"/>
        </a:p>
      </dgm:t>
    </dgm:pt>
    <dgm:pt modelId="{81C07C7C-E6E5-4D00-BC1F-0E75CEBAF696}">
      <dgm:prSet/>
      <dgm:spPr/>
      <dgm:t>
        <a:bodyPr/>
        <a:lstStyle/>
        <a:p>
          <a:pPr algn="ctr"/>
          <a:r>
            <a:rPr lang="en-US"/>
            <a:t>Diabetes - Supplies</a:t>
          </a:r>
          <a:endParaRPr lang="en-US" dirty="0"/>
        </a:p>
      </dgm:t>
    </dgm:pt>
    <dgm:pt modelId="{95CA39B4-6F80-4318-A213-B206CA3BCA3C}" type="parTrans" cxnId="{87F40DAC-4B2E-4FF0-AB7F-5B61307CBE82}">
      <dgm:prSet/>
      <dgm:spPr/>
      <dgm:t>
        <a:bodyPr/>
        <a:lstStyle/>
        <a:p>
          <a:endParaRPr lang="en-US"/>
        </a:p>
      </dgm:t>
    </dgm:pt>
    <dgm:pt modelId="{69FE4A9A-9FE4-4434-94E6-A4848E5D1A81}" type="sibTrans" cxnId="{87F40DAC-4B2E-4FF0-AB7F-5B61307CBE82}">
      <dgm:prSet/>
      <dgm:spPr/>
      <dgm:t>
        <a:bodyPr/>
        <a:lstStyle/>
        <a:p>
          <a:endParaRPr lang="en-US"/>
        </a:p>
      </dgm:t>
    </dgm:pt>
    <dgm:pt modelId="{46713692-1794-4A69-BF79-4F77F7C54D48}">
      <dgm:prSet/>
      <dgm:spPr/>
      <dgm:t>
        <a:bodyPr/>
        <a:lstStyle/>
        <a:p>
          <a:pPr algn="ctr"/>
          <a:endParaRPr lang="en-US" dirty="0"/>
        </a:p>
      </dgm:t>
    </dgm:pt>
    <dgm:pt modelId="{6A8FBD58-69C6-46E9-A0E2-26AC6A18F1DB}" type="parTrans" cxnId="{AF29214C-471D-4A9B-BA81-4C4999C79CCD}">
      <dgm:prSet/>
      <dgm:spPr/>
      <dgm:t>
        <a:bodyPr/>
        <a:lstStyle/>
        <a:p>
          <a:endParaRPr lang="en-US"/>
        </a:p>
      </dgm:t>
    </dgm:pt>
    <dgm:pt modelId="{168BE789-B3B3-4F82-BE1C-F409CF744CA5}" type="sibTrans" cxnId="{AF29214C-471D-4A9B-BA81-4C4999C79CCD}">
      <dgm:prSet/>
      <dgm:spPr/>
      <dgm:t>
        <a:bodyPr/>
        <a:lstStyle/>
        <a:p>
          <a:endParaRPr lang="en-US"/>
        </a:p>
      </dgm:t>
    </dgm:pt>
    <dgm:pt modelId="{493ADC26-A303-490F-AF97-048402B8F57E}" type="pres">
      <dgm:prSet presAssocID="{DAC0F427-9D58-4515-979F-DDB6853A75B9}" presName="Name0" presStyleCnt="0">
        <dgm:presLayoutVars>
          <dgm:dir/>
          <dgm:animLvl val="lvl"/>
          <dgm:resizeHandles val="exact"/>
        </dgm:presLayoutVars>
      </dgm:prSet>
      <dgm:spPr/>
    </dgm:pt>
    <dgm:pt modelId="{8D45E293-ED20-41C1-A763-7EDB12821501}" type="pres">
      <dgm:prSet presAssocID="{F0853CB0-F335-4BFD-9828-4DD3A617AA64}" presName="composite" presStyleCnt="0"/>
      <dgm:spPr/>
    </dgm:pt>
    <dgm:pt modelId="{86AC72A5-75FE-4187-AEA9-9AF5E00409FF}" type="pres">
      <dgm:prSet presAssocID="{F0853CB0-F335-4BFD-9828-4DD3A617AA6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7B09443-2397-43BA-A3ED-53182672C86F}" type="pres">
      <dgm:prSet presAssocID="{F0853CB0-F335-4BFD-9828-4DD3A617AA64}" presName="desTx" presStyleLbl="alignAccFollowNode1" presStyleIdx="0" presStyleCnt="2">
        <dgm:presLayoutVars>
          <dgm:bulletEnabled val="1"/>
        </dgm:presLayoutVars>
      </dgm:prSet>
      <dgm:spPr/>
    </dgm:pt>
    <dgm:pt modelId="{B02AA8D7-EBCA-4106-B418-99A990F35F65}" type="pres">
      <dgm:prSet presAssocID="{2E5D4871-15A5-4916-8852-51D5E7E45FC8}" presName="space" presStyleCnt="0"/>
      <dgm:spPr/>
    </dgm:pt>
    <dgm:pt modelId="{E2350DB0-449D-4ACF-B0BB-402F4A19C51A}" type="pres">
      <dgm:prSet presAssocID="{9034002A-8DF5-400D-AED5-11F697931792}" presName="composite" presStyleCnt="0"/>
      <dgm:spPr/>
    </dgm:pt>
    <dgm:pt modelId="{74CCC88E-AA73-4EAB-90FB-5F30533E9A7D}" type="pres">
      <dgm:prSet presAssocID="{9034002A-8DF5-400D-AED5-11F69793179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8353EFB-B0FB-43EA-9004-AFFFBBE69F54}" type="pres">
      <dgm:prSet presAssocID="{9034002A-8DF5-400D-AED5-11F69793179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5C18701-3D44-4D05-ABB0-E1134CEBA4D3}" type="presOf" srcId="{F6C1B74F-86E7-44DF-9772-A8A9A940F68B}" destId="{B8353EFB-B0FB-43EA-9004-AFFFBBE69F54}" srcOrd="0" destOrd="3" presId="urn:microsoft.com/office/officeart/2005/8/layout/hList1"/>
    <dgm:cxn modelId="{9E681E03-EAF1-4490-9BD2-ADAA99BD882B}" type="presOf" srcId="{81C07C7C-E6E5-4D00-BC1F-0E75CEBAF696}" destId="{B8353EFB-B0FB-43EA-9004-AFFFBBE69F54}" srcOrd="0" destOrd="8" presId="urn:microsoft.com/office/officeart/2005/8/layout/hList1"/>
    <dgm:cxn modelId="{9A94610C-8E4E-4D9A-9F1B-6B91F7CF0345}" srcId="{9034002A-8DF5-400D-AED5-11F697931792}" destId="{493C4B6C-4853-40E8-AFE7-4083B2E8DE48}" srcOrd="2" destOrd="0" parTransId="{C2E0903C-947E-4221-85F6-B674AEA87969}" sibTransId="{CA76A0A9-4F5D-4595-A965-364EA5452900}"/>
    <dgm:cxn modelId="{50865D0D-D186-46BB-A315-7769BBF711BF}" srcId="{F0853CB0-F335-4BFD-9828-4DD3A617AA64}" destId="{0FD7E7F7-79CD-49E1-8D22-077226ED6D5C}" srcOrd="7" destOrd="0" parTransId="{72E54BB9-F139-428E-A196-460B183DCDEC}" sibTransId="{E35460B9-30F1-4CF0-8F86-A3B9E0314FCC}"/>
    <dgm:cxn modelId="{71F38D15-4DDA-42F3-ABAF-A06D88A0CD22}" type="presOf" srcId="{6F91ACF4-EE23-44CE-A48B-AC9AB60E7324}" destId="{B8353EFB-B0FB-43EA-9004-AFFFBBE69F54}" srcOrd="0" destOrd="15" presId="urn:microsoft.com/office/officeart/2005/8/layout/hList1"/>
    <dgm:cxn modelId="{1BAF0717-870C-4CF3-B496-0A5320D1FAE3}" srcId="{9034002A-8DF5-400D-AED5-11F697931792}" destId="{03029A1A-B21B-47F0-A028-3A1A85172B09}" srcOrd="13" destOrd="0" parTransId="{F96D99EC-8FD4-4494-A333-83D7A4858C66}" sibTransId="{2B505DD3-CF0A-4B79-9165-154C7DA0666A}"/>
    <dgm:cxn modelId="{319B4519-3D2E-41E0-9ADE-B71796051997}" type="presOf" srcId="{B7559FDD-28F9-408E-95B8-F8CC9CA50816}" destId="{F7B09443-2397-43BA-A3ED-53182672C86F}" srcOrd="0" destOrd="7" presId="urn:microsoft.com/office/officeart/2005/8/layout/hList1"/>
    <dgm:cxn modelId="{47562023-4B57-47FB-AE5A-4A24E41E7DF6}" srcId="{9034002A-8DF5-400D-AED5-11F697931792}" destId="{340C6546-AEC0-4DC0-B68F-5E8A9F569B02}" srcOrd="7" destOrd="0" parTransId="{BDEE6336-DC70-48C4-8E61-F541EE5E783D}" sibTransId="{40F55106-0425-44EB-B522-046684FB985D}"/>
    <dgm:cxn modelId="{12331928-23A6-454D-8E1E-B1DB1B0FDFE1}" srcId="{9034002A-8DF5-400D-AED5-11F697931792}" destId="{CF9524BF-0DB0-4E35-9D99-139ACDAA619D}" srcOrd="16" destOrd="0" parTransId="{0E8F8C2A-1F0F-4D96-A826-90977A3D707D}" sibTransId="{ECF11570-88DD-4EFB-BDD4-6DAE173D2696}"/>
    <dgm:cxn modelId="{E8C6C531-8117-479F-B969-F199B6547099}" type="presOf" srcId="{C1C8394A-27A6-44FF-8700-FB36E985BF2E}" destId="{F7B09443-2397-43BA-A3ED-53182672C86F}" srcOrd="0" destOrd="2" presId="urn:microsoft.com/office/officeart/2005/8/layout/hList1"/>
    <dgm:cxn modelId="{E9BEAD32-3A9B-4FC7-8304-D0F1341ADA9B}" type="presOf" srcId="{0FD7E7F7-79CD-49E1-8D22-077226ED6D5C}" destId="{F7B09443-2397-43BA-A3ED-53182672C86F}" srcOrd="0" destOrd="9" presId="urn:microsoft.com/office/officeart/2005/8/layout/hList1"/>
    <dgm:cxn modelId="{8FFC0B36-3EB2-4A7F-80B3-56BA7C393862}" srcId="{9034002A-8DF5-400D-AED5-11F697931792}" destId="{60DFA797-2B6B-4259-9851-4F97B67292E4}" srcOrd="10" destOrd="0" parTransId="{D2F4D34D-A01F-4B96-8A64-2AA5B70779DB}" sibTransId="{BF0CB982-FFA8-4E10-B634-CABEBB6623D6}"/>
    <dgm:cxn modelId="{2C926B44-D6AC-49B0-AE1A-20715DC503A6}" srcId="{F0853CB0-F335-4BFD-9828-4DD3A617AA64}" destId="{3282EBD0-408F-4C7A-A071-19936F1D1CF2}" srcOrd="3" destOrd="0" parTransId="{8DF51D8C-C82E-45B2-859A-EC79077355EE}" sibTransId="{BDC594D9-2253-4695-A567-2BC6F57A2467}"/>
    <dgm:cxn modelId="{B27C5E45-1F09-431A-8A7E-3FFBAAE7A202}" srcId="{9034002A-8DF5-400D-AED5-11F697931792}" destId="{063013BE-9A87-47EB-AE9A-D05000F37AC2}" srcOrd="12" destOrd="0" parTransId="{811E6A5D-E7B4-403A-9107-D63610D5C6BD}" sibTransId="{DE7AD11C-A79C-4BA8-AB3B-1B8749D03225}"/>
    <dgm:cxn modelId="{2F6F7D66-8931-4399-BD1B-7F680834DA30}" type="presOf" srcId="{4FE89B90-F16E-4887-9436-9B0FCB14EFCC}" destId="{B8353EFB-B0FB-43EA-9004-AFFFBBE69F54}" srcOrd="0" destOrd="11" presId="urn:microsoft.com/office/officeart/2005/8/layout/hList1"/>
    <dgm:cxn modelId="{DF6FF346-7B72-4736-B4DB-02D890CF1B7D}" type="presOf" srcId="{A56BEB41-E19E-4557-943B-007D36689D91}" destId="{F7B09443-2397-43BA-A3ED-53182672C86F}" srcOrd="0" destOrd="1" presId="urn:microsoft.com/office/officeart/2005/8/layout/hList1"/>
    <dgm:cxn modelId="{2F72CD68-2969-44EC-BD39-E696F1436A44}" srcId="{9034002A-8DF5-400D-AED5-11F697931792}" destId="{A0335DE8-295E-433A-949E-9F2CD23B17B5}" srcOrd="5" destOrd="0" parTransId="{F837515A-C881-41A2-836D-A438805B417B}" sibTransId="{D887675C-3614-42FF-9226-70B581CC6EEB}"/>
    <dgm:cxn modelId="{EC20F44A-828C-4E2B-B0E6-7AA30A916EFB}" type="presOf" srcId="{E659297E-E4B2-45CB-BF0E-D5218EB75BA9}" destId="{B8353EFB-B0FB-43EA-9004-AFFFBBE69F54}" srcOrd="0" destOrd="6" presId="urn:microsoft.com/office/officeart/2005/8/layout/hList1"/>
    <dgm:cxn modelId="{AF29214C-471D-4A9B-BA81-4C4999C79CCD}" srcId="{9034002A-8DF5-400D-AED5-11F697931792}" destId="{46713692-1794-4A69-BF79-4F77F7C54D48}" srcOrd="0" destOrd="0" parTransId="{6A8FBD58-69C6-46E9-A0E2-26AC6A18F1DB}" sibTransId="{168BE789-B3B3-4F82-BE1C-F409CF744CA5}"/>
    <dgm:cxn modelId="{D1EEFC50-3BD9-4845-876E-4181CD45A0C8}" type="presOf" srcId="{F0853CB0-F335-4BFD-9828-4DD3A617AA64}" destId="{86AC72A5-75FE-4187-AEA9-9AF5E00409FF}" srcOrd="0" destOrd="0" presId="urn:microsoft.com/office/officeart/2005/8/layout/hList1"/>
    <dgm:cxn modelId="{2B890074-6CC7-403D-B7F9-9222B697B26E}" srcId="{F0853CB0-F335-4BFD-9828-4DD3A617AA64}" destId="{C1C8394A-27A6-44FF-8700-FB36E985BF2E}" srcOrd="2" destOrd="0" parTransId="{42CB6636-C721-4F52-88F3-4C1E9DE8200B}" sibTransId="{768A4854-4217-49B2-BB27-030988BB469C}"/>
    <dgm:cxn modelId="{B9BD6874-200B-4EF8-B69B-F154C291A790}" srcId="{F0853CB0-F335-4BFD-9828-4DD3A617AA64}" destId="{A56BEB41-E19E-4557-943B-007D36689D91}" srcOrd="1" destOrd="0" parTransId="{E9383B71-3F68-42A1-81BF-474D65563554}" sibTransId="{F18C0C31-221C-4B97-A17D-767B7DCFC7AC}"/>
    <dgm:cxn modelId="{5D29D776-4525-4AC4-B6DD-729E1D892AE9}" srcId="{3282EBD0-408F-4C7A-A071-19936F1D1CF2}" destId="{28498710-65B4-4CB2-B041-C9047BD1C4B5}" srcOrd="1" destOrd="0" parTransId="{73BC0D42-2C32-4F6E-9BA3-62A6EA036C2E}" sibTransId="{4B2D5BDA-2044-4028-A7C6-6BA600D22EBB}"/>
    <dgm:cxn modelId="{76F8AB57-C931-4FCF-BE76-361B06C7C72B}" type="presOf" srcId="{3CBDDC33-B262-4F3A-B095-8FD99A5246F8}" destId="{F7B09443-2397-43BA-A3ED-53182672C86F}" srcOrd="0" destOrd="6" presId="urn:microsoft.com/office/officeart/2005/8/layout/hList1"/>
    <dgm:cxn modelId="{81C52279-A4B4-4802-B35B-D1161082F28A}" srcId="{9034002A-8DF5-400D-AED5-11F697931792}" destId="{311998EA-7D52-4A96-8CB1-44815BE8CA3B}" srcOrd="9" destOrd="0" parTransId="{7943ECD7-2D8F-49C4-B667-4ECE7F588D5E}" sibTransId="{9D39FF4B-381D-4ECB-90D7-931A050B93EE}"/>
    <dgm:cxn modelId="{23852C59-55AC-4187-8B41-11CE38DDB7B1}" type="presOf" srcId="{CF9524BF-0DB0-4E35-9D99-139ACDAA619D}" destId="{B8353EFB-B0FB-43EA-9004-AFFFBBE69F54}" srcOrd="0" destOrd="16" presId="urn:microsoft.com/office/officeart/2005/8/layout/hList1"/>
    <dgm:cxn modelId="{71DA9D59-EE88-44EE-A69A-BFEDD2F52CDA}" srcId="{F0853CB0-F335-4BFD-9828-4DD3A617AA64}" destId="{1980E709-9AB4-48E7-90CE-9322AFB1FE6B}" srcOrd="8" destOrd="0" parTransId="{76718032-3090-4863-BCD8-4C691352ADFC}" sibTransId="{CF0DCE23-6DD3-4890-A1E7-B7B2BB15CD5B}"/>
    <dgm:cxn modelId="{CDAF567A-E02D-42E8-9CC0-C823AE98F196}" srcId="{9034002A-8DF5-400D-AED5-11F697931792}" destId="{43061E66-C6AF-49EE-875D-E3725DA97A1F}" srcOrd="4" destOrd="0" parTransId="{EC2C8A1C-6AE2-4001-B484-41091E1D3035}" sibTransId="{7A33948A-125D-4917-A786-87E012F96573}"/>
    <dgm:cxn modelId="{DD34DD5A-A41F-4AF3-BE38-7E8494305198}" srcId="{9034002A-8DF5-400D-AED5-11F697931792}" destId="{4FE89B90-F16E-4887-9436-9B0FCB14EFCC}" srcOrd="11" destOrd="0" parTransId="{933CCF2E-E7F7-4B76-9A31-9678E0357DDE}" sibTransId="{33B01ED1-9BEC-49AC-A606-389DAF77C178}"/>
    <dgm:cxn modelId="{F57EEB7C-33F9-4669-A611-83B8D6C640AB}" srcId="{3282EBD0-408F-4C7A-A071-19936F1D1CF2}" destId="{833222A4-D11B-4C33-B703-213217444DCE}" srcOrd="0" destOrd="0" parTransId="{ADA45073-5869-45AE-8C77-8751F378CF57}" sibTransId="{CEFD4B4B-D327-4B62-8627-B325D208743C}"/>
    <dgm:cxn modelId="{4BC41885-4E8A-44F8-9C57-847DB60C60BF}" type="presOf" srcId="{1980E709-9AB4-48E7-90CE-9322AFB1FE6B}" destId="{F7B09443-2397-43BA-A3ED-53182672C86F}" srcOrd="0" destOrd="10" presId="urn:microsoft.com/office/officeart/2005/8/layout/hList1"/>
    <dgm:cxn modelId="{D468758A-D2E1-482E-AE79-ADAAC9960905}" type="presOf" srcId="{493C4B6C-4853-40E8-AFE7-4083B2E8DE48}" destId="{B8353EFB-B0FB-43EA-9004-AFFFBBE69F54}" srcOrd="0" destOrd="2" presId="urn:microsoft.com/office/officeart/2005/8/layout/hList1"/>
    <dgm:cxn modelId="{8D26238B-BF44-48F3-AD5D-51D756EAF017}" type="presOf" srcId="{60DFA797-2B6B-4259-9851-4F97B67292E4}" destId="{B8353EFB-B0FB-43EA-9004-AFFFBBE69F54}" srcOrd="0" destOrd="10" presId="urn:microsoft.com/office/officeart/2005/8/layout/hList1"/>
    <dgm:cxn modelId="{C4877690-2BE1-4EB7-9417-7BE83D3BFFFB}" type="presOf" srcId="{9034002A-8DF5-400D-AED5-11F697931792}" destId="{74CCC88E-AA73-4EAB-90FB-5F30533E9A7D}" srcOrd="0" destOrd="0" presId="urn:microsoft.com/office/officeart/2005/8/layout/hList1"/>
    <dgm:cxn modelId="{8C5D7695-1120-4C3E-A4CD-1A369FA0096D}" type="presOf" srcId="{063013BE-9A87-47EB-AE9A-D05000F37AC2}" destId="{B8353EFB-B0FB-43EA-9004-AFFFBBE69F54}" srcOrd="0" destOrd="12" presId="urn:microsoft.com/office/officeart/2005/8/layout/hList1"/>
    <dgm:cxn modelId="{9889F49D-9C6C-47B6-BE27-A8101A261067}" srcId="{9034002A-8DF5-400D-AED5-11F697931792}" destId="{4B5C9C4F-9518-423B-BEFD-29A2A7584137}" srcOrd="1" destOrd="0" parTransId="{673DB2B4-1084-48B9-A881-1882DE0B4D7C}" sibTransId="{2C4EDC10-B2A3-4F43-A677-2381AB1EE8F0}"/>
    <dgm:cxn modelId="{DE046E9E-F515-43C1-8325-D674B11A849E}" type="presOf" srcId="{03029A1A-B21B-47F0-A028-3A1A85172B09}" destId="{B8353EFB-B0FB-43EA-9004-AFFFBBE69F54}" srcOrd="0" destOrd="13" presId="urn:microsoft.com/office/officeart/2005/8/layout/hList1"/>
    <dgm:cxn modelId="{04F11EA2-47CA-4759-A09B-4FDFBB40F588}" type="presOf" srcId="{A0335DE8-295E-433A-949E-9F2CD23B17B5}" destId="{B8353EFB-B0FB-43EA-9004-AFFFBBE69F54}" srcOrd="0" destOrd="5" presId="urn:microsoft.com/office/officeart/2005/8/layout/hList1"/>
    <dgm:cxn modelId="{3F59ACA2-845D-4FE3-9057-B9629C9F9790}" type="presOf" srcId="{833222A4-D11B-4C33-B703-213217444DCE}" destId="{F7B09443-2397-43BA-A3ED-53182672C86F}" srcOrd="0" destOrd="4" presId="urn:microsoft.com/office/officeart/2005/8/layout/hList1"/>
    <dgm:cxn modelId="{87F40DAC-4B2E-4FF0-AB7F-5B61307CBE82}" srcId="{9034002A-8DF5-400D-AED5-11F697931792}" destId="{81C07C7C-E6E5-4D00-BC1F-0E75CEBAF696}" srcOrd="8" destOrd="0" parTransId="{95CA39B4-6F80-4318-A213-B206CA3BCA3C}" sibTransId="{69FE4A9A-9FE4-4434-94E6-A4848E5D1A81}"/>
    <dgm:cxn modelId="{61C354B0-38C4-47DF-9D6F-019225214295}" srcId="{F0853CB0-F335-4BFD-9828-4DD3A617AA64}" destId="{3CBDDC33-B262-4F3A-B095-8FD99A5246F8}" srcOrd="4" destOrd="0" parTransId="{6337F5D9-3B99-438D-B889-8DD5A5BD0AF9}" sibTransId="{F10EA3F7-E066-4565-B595-2E294FD331CD}"/>
    <dgm:cxn modelId="{D6B3AAB0-9E49-479E-8DCB-E4F443C7B5FE}" srcId="{9034002A-8DF5-400D-AED5-11F697931792}" destId="{6F91ACF4-EE23-44CE-A48B-AC9AB60E7324}" srcOrd="15" destOrd="0" parTransId="{1DD4A687-1794-44E8-A364-7FBDA5E626B2}" sibTransId="{04F6251B-47AA-4358-9AAC-3F9D3158CCDC}"/>
    <dgm:cxn modelId="{349CDDB0-585B-4C79-80BE-35DA38F33974}" srcId="{9034002A-8DF5-400D-AED5-11F697931792}" destId="{E272A94A-8509-4402-8661-FB42A2697445}" srcOrd="14" destOrd="0" parTransId="{84458BE4-FA1A-422C-ADD6-7104F4DE5F67}" sibTransId="{CC8006BB-9F05-4297-90FD-ED9F8CB8401F}"/>
    <dgm:cxn modelId="{1CE30EB2-18D0-47C0-8BD3-B7B55B90EEE1}" srcId="{F0853CB0-F335-4BFD-9828-4DD3A617AA64}" destId="{143CB54A-22E2-4FEC-A7BF-4B89EE40A5E5}" srcOrd="6" destOrd="0" parTransId="{6229AECE-775B-414C-9781-B390BE5D41AD}" sibTransId="{4C0F0515-5DF3-428C-AFDD-3DD52325A6BC}"/>
    <dgm:cxn modelId="{081425B4-CF8A-40EB-9D5E-920673AFC322}" type="presOf" srcId="{E272A94A-8509-4402-8661-FB42A2697445}" destId="{B8353EFB-B0FB-43EA-9004-AFFFBBE69F54}" srcOrd="0" destOrd="14" presId="urn:microsoft.com/office/officeart/2005/8/layout/hList1"/>
    <dgm:cxn modelId="{96A4C4B9-AFB5-4E37-B389-BF3FC5671C1F}" type="presOf" srcId="{28498710-65B4-4CB2-B041-C9047BD1C4B5}" destId="{F7B09443-2397-43BA-A3ED-53182672C86F}" srcOrd="0" destOrd="5" presId="urn:microsoft.com/office/officeart/2005/8/layout/hList1"/>
    <dgm:cxn modelId="{499AE2BA-C328-4A64-8DE6-7A5E8500FF06}" srcId="{F0853CB0-F335-4BFD-9828-4DD3A617AA64}" destId="{18587DF4-CFC5-4E12-957F-D868F6ECEBA8}" srcOrd="0" destOrd="0" parTransId="{F222B0C7-611A-4BAD-9BE6-C0C77268C4B4}" sibTransId="{4BF4544B-5BC6-4601-9F77-1F8BA2570F2D}"/>
    <dgm:cxn modelId="{2C8ADAC0-7FA4-443E-947E-C98761DDB39D}" type="presOf" srcId="{340C6546-AEC0-4DC0-B68F-5E8A9F569B02}" destId="{B8353EFB-B0FB-43EA-9004-AFFFBBE69F54}" srcOrd="0" destOrd="7" presId="urn:microsoft.com/office/officeart/2005/8/layout/hList1"/>
    <dgm:cxn modelId="{DEB174C2-10AF-4CB7-BE03-A0E99DB6E834}" type="presOf" srcId="{DAC0F427-9D58-4515-979F-DDB6853A75B9}" destId="{493ADC26-A303-490F-AF97-048402B8F57E}" srcOrd="0" destOrd="0" presId="urn:microsoft.com/office/officeart/2005/8/layout/hList1"/>
    <dgm:cxn modelId="{E9C85FC3-9A9C-4F29-AAA8-FBE8E763C4F1}" type="presOf" srcId="{4B5C9C4F-9518-423B-BEFD-29A2A7584137}" destId="{B8353EFB-B0FB-43EA-9004-AFFFBBE69F54}" srcOrd="0" destOrd="1" presId="urn:microsoft.com/office/officeart/2005/8/layout/hList1"/>
    <dgm:cxn modelId="{0C7987C8-44F2-4401-940A-16E335E31879}" srcId="{9034002A-8DF5-400D-AED5-11F697931792}" destId="{E659297E-E4B2-45CB-BF0E-D5218EB75BA9}" srcOrd="6" destOrd="0" parTransId="{28AFD959-C89F-4E47-8DD0-F8F78F91536F}" sibTransId="{F4216827-698D-44C9-A55E-333AA4C81F1A}"/>
    <dgm:cxn modelId="{B71154CE-2CC7-4265-8A2D-EEBE21E3400E}" type="presOf" srcId="{311998EA-7D52-4A96-8CB1-44815BE8CA3B}" destId="{B8353EFB-B0FB-43EA-9004-AFFFBBE69F54}" srcOrd="0" destOrd="9" presId="urn:microsoft.com/office/officeart/2005/8/layout/hList1"/>
    <dgm:cxn modelId="{6D065FD9-F44E-4C06-AA68-A713352F99C1}" type="presOf" srcId="{3282EBD0-408F-4C7A-A071-19936F1D1CF2}" destId="{F7B09443-2397-43BA-A3ED-53182672C86F}" srcOrd="0" destOrd="3" presId="urn:microsoft.com/office/officeart/2005/8/layout/hList1"/>
    <dgm:cxn modelId="{521049DF-5383-48F1-BF55-B6E781C0701B}" type="presOf" srcId="{143CB54A-22E2-4FEC-A7BF-4B89EE40A5E5}" destId="{F7B09443-2397-43BA-A3ED-53182672C86F}" srcOrd="0" destOrd="8" presId="urn:microsoft.com/office/officeart/2005/8/layout/hList1"/>
    <dgm:cxn modelId="{6A4860E0-052A-4884-81C3-445C9D729ACF}" type="presOf" srcId="{18587DF4-CFC5-4E12-957F-D868F6ECEBA8}" destId="{F7B09443-2397-43BA-A3ED-53182672C86F}" srcOrd="0" destOrd="0" presId="urn:microsoft.com/office/officeart/2005/8/layout/hList1"/>
    <dgm:cxn modelId="{E0E9ECE0-CEAD-4EF3-896E-5773F69EB1AB}" srcId="{9034002A-8DF5-400D-AED5-11F697931792}" destId="{F6C1B74F-86E7-44DF-9772-A8A9A940F68B}" srcOrd="3" destOrd="0" parTransId="{69D1B148-3D4A-43A6-A8F2-63EB17DDA71E}" sibTransId="{A26FA47F-1A5F-4969-A1F3-EAC5F3C2E0D4}"/>
    <dgm:cxn modelId="{E89058EE-80E3-4524-BA8E-B7FF5FB2C8A0}" srcId="{F0853CB0-F335-4BFD-9828-4DD3A617AA64}" destId="{B7559FDD-28F9-408E-95B8-F8CC9CA50816}" srcOrd="5" destOrd="0" parTransId="{ED34AFD9-8AFF-4F79-A999-4A8A887C3AC9}" sibTransId="{A6477B87-7A2D-4B59-A1A9-5DA71AB5FC7B}"/>
    <dgm:cxn modelId="{892839F5-CA43-4C3B-B405-ECAEF62CD14D}" type="presOf" srcId="{46713692-1794-4A69-BF79-4F77F7C54D48}" destId="{B8353EFB-B0FB-43EA-9004-AFFFBBE69F54}" srcOrd="0" destOrd="0" presId="urn:microsoft.com/office/officeart/2005/8/layout/hList1"/>
    <dgm:cxn modelId="{D5C5F4F5-01E6-4FEE-8A5F-855FE38F8EED}" srcId="{DAC0F427-9D58-4515-979F-DDB6853A75B9}" destId="{F0853CB0-F335-4BFD-9828-4DD3A617AA64}" srcOrd="0" destOrd="0" parTransId="{9879C308-193F-413E-82D4-ED77320B36DA}" sibTransId="{2E5D4871-15A5-4916-8852-51D5E7E45FC8}"/>
    <dgm:cxn modelId="{E2A68CFD-3A2A-48B4-BD64-83B795E00652}" type="presOf" srcId="{43061E66-C6AF-49EE-875D-E3725DA97A1F}" destId="{B8353EFB-B0FB-43EA-9004-AFFFBBE69F54}" srcOrd="0" destOrd="4" presId="urn:microsoft.com/office/officeart/2005/8/layout/hList1"/>
    <dgm:cxn modelId="{BCB252FF-A041-4B5D-AF48-D661420815D6}" srcId="{DAC0F427-9D58-4515-979F-DDB6853A75B9}" destId="{9034002A-8DF5-400D-AED5-11F697931792}" srcOrd="1" destOrd="0" parTransId="{DF0AD947-E9DC-477C-8AE5-8F65919DC5A7}" sibTransId="{60A3F277-E39F-4FAF-AC9D-F50B2F8F5AC0}"/>
    <dgm:cxn modelId="{84F082FA-0244-4BB6-8D95-D821855C3463}" type="presParOf" srcId="{493ADC26-A303-490F-AF97-048402B8F57E}" destId="{8D45E293-ED20-41C1-A763-7EDB12821501}" srcOrd="0" destOrd="0" presId="urn:microsoft.com/office/officeart/2005/8/layout/hList1"/>
    <dgm:cxn modelId="{B76BDCC3-09A0-4B48-A92F-DA90923A99E4}" type="presParOf" srcId="{8D45E293-ED20-41C1-A763-7EDB12821501}" destId="{86AC72A5-75FE-4187-AEA9-9AF5E00409FF}" srcOrd="0" destOrd="0" presId="urn:microsoft.com/office/officeart/2005/8/layout/hList1"/>
    <dgm:cxn modelId="{1F831CDD-33A3-46B2-891A-A0673D353248}" type="presParOf" srcId="{8D45E293-ED20-41C1-A763-7EDB12821501}" destId="{F7B09443-2397-43BA-A3ED-53182672C86F}" srcOrd="1" destOrd="0" presId="urn:microsoft.com/office/officeart/2005/8/layout/hList1"/>
    <dgm:cxn modelId="{A2F8B1EA-9796-4818-9C75-7CEB2CAD32B2}" type="presParOf" srcId="{493ADC26-A303-490F-AF97-048402B8F57E}" destId="{B02AA8D7-EBCA-4106-B418-99A990F35F65}" srcOrd="1" destOrd="0" presId="urn:microsoft.com/office/officeart/2005/8/layout/hList1"/>
    <dgm:cxn modelId="{8C6035AC-0434-4612-BD4D-9A35F5CDEDF5}" type="presParOf" srcId="{493ADC26-A303-490F-AF97-048402B8F57E}" destId="{E2350DB0-449D-4ACF-B0BB-402F4A19C51A}" srcOrd="2" destOrd="0" presId="urn:microsoft.com/office/officeart/2005/8/layout/hList1"/>
    <dgm:cxn modelId="{4BCF44DC-8968-4EC6-AA85-1A176705D57D}" type="presParOf" srcId="{E2350DB0-449D-4ACF-B0BB-402F4A19C51A}" destId="{74CCC88E-AA73-4EAB-90FB-5F30533E9A7D}" srcOrd="0" destOrd="0" presId="urn:microsoft.com/office/officeart/2005/8/layout/hList1"/>
    <dgm:cxn modelId="{FF570339-B452-42B2-A72D-3868849B7F0E}" type="presParOf" srcId="{E2350DB0-449D-4ACF-B0BB-402F4A19C51A}" destId="{B8353EFB-B0FB-43EA-9004-AFFFBBE69F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C72A5-75FE-4187-AEA9-9AF5E00409FF}">
      <dsp:nvSpPr>
        <dsp:cNvPr id="0" name=""/>
        <dsp:cNvSpPr/>
      </dsp:nvSpPr>
      <dsp:spPr>
        <a:xfrm>
          <a:off x="29" y="159044"/>
          <a:ext cx="2851635" cy="679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 Cost Prescription Drug Coverage for Preventive Medications</a:t>
          </a:r>
        </a:p>
      </dsp:txBody>
      <dsp:txXfrm>
        <a:off x="29" y="159044"/>
        <a:ext cx="2851635" cy="679745"/>
      </dsp:txXfrm>
    </dsp:sp>
    <dsp:sp modelId="{F7B09443-2397-43BA-A3ED-53182672C86F}">
      <dsp:nvSpPr>
        <dsp:cNvPr id="0" name=""/>
        <dsp:cNvSpPr/>
      </dsp:nvSpPr>
      <dsp:spPr>
        <a:xfrm>
          <a:off x="29" y="838789"/>
          <a:ext cx="2851635" cy="42272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solidFill>
                <a:schemeClr val="bg1"/>
              </a:solidFill>
            </a:rPr>
            <a:t>CVS/Caremark </a:t>
          </a:r>
          <a:r>
            <a:rPr lang="en-US" sz="1500" kern="1200" dirty="0">
              <a:solidFill>
                <a:schemeClr val="bg1"/>
              </a:solidFill>
            </a:rPr>
            <a:t>prescription drug coverage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solidFill>
                <a:schemeClr val="bg1"/>
              </a:solidFill>
            </a:rPr>
            <a:t>No cost</a:t>
          </a:r>
          <a:r>
            <a:rPr lang="en-US" sz="1500" kern="1200">
              <a:solidFill>
                <a:schemeClr val="bg1"/>
              </a:solidFill>
            </a:rPr>
            <a:t> coverage for medications defined as preventive for a variety of conditions including:</a:t>
          </a: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solidFill>
              <a:schemeClr val="bg1"/>
            </a:solidFill>
          </a:endParaRP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>
              <a:solidFill>
                <a:schemeClr val="bg1"/>
              </a:solidFill>
            </a:rPr>
            <a:t>Diabetes,  Asthma, Depression,  Hypertension, Cholesterol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solidFill>
                <a:schemeClr val="bg1"/>
              </a:solidFill>
            </a:rPr>
            <a:t>Eliminated cost sharing for an expansive list of medications </a:t>
          </a: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>
              <a:solidFill>
                <a:schemeClr val="bg1"/>
              </a:solidFill>
            </a:rPr>
            <a:t>Increases the ability to consistently take medication</a:t>
          </a:r>
          <a:endParaRPr lang="en-US" sz="1500" kern="1200" dirty="0">
            <a:solidFill>
              <a:schemeClr val="bg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solidFill>
              <a:schemeClr val="bg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u="sng" kern="1200">
              <a:solidFill>
                <a:schemeClr val="accent1"/>
              </a:solidFill>
              <a:effectLst/>
              <a:latin typeface="Arial" panose="020B0604020202020204" pitchFamily="34" charset="0"/>
              <a:ea typeface="PMingLiU" panose="02020500000000000000" pitchFamily="18" charset="-120"/>
              <a:hlinkClick xmlns:r="http://schemas.openxmlformats.org/officeDocument/2006/relationships" r:id="rId1"/>
            </a:rPr>
            <a:t>Caremark.com</a:t>
          </a:r>
          <a:endParaRPr lang="en-US" sz="1800" kern="1200" dirty="0">
            <a:solidFill>
              <a:schemeClr val="accent1"/>
            </a:solidFill>
          </a:endParaRPr>
        </a:p>
      </dsp:txBody>
      <dsp:txXfrm>
        <a:off x="29" y="838789"/>
        <a:ext cx="2851635" cy="4227299"/>
      </dsp:txXfrm>
    </dsp:sp>
    <dsp:sp modelId="{74CCC88E-AA73-4EAB-90FB-5F30533E9A7D}">
      <dsp:nvSpPr>
        <dsp:cNvPr id="0" name=""/>
        <dsp:cNvSpPr/>
      </dsp:nvSpPr>
      <dsp:spPr>
        <a:xfrm>
          <a:off x="3250893" y="159044"/>
          <a:ext cx="2851635" cy="679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Samples of conditions/classes of medications added to no cost coverage</a:t>
          </a:r>
          <a:endParaRPr lang="en-US" sz="1400" kern="1200" dirty="0"/>
        </a:p>
      </dsp:txBody>
      <dsp:txXfrm>
        <a:off x="3250893" y="159044"/>
        <a:ext cx="2851635" cy="679745"/>
      </dsp:txXfrm>
    </dsp:sp>
    <dsp:sp modelId="{B8353EFB-B0FB-43EA-9004-AFFFBBE69F54}">
      <dsp:nvSpPr>
        <dsp:cNvPr id="0" name=""/>
        <dsp:cNvSpPr/>
      </dsp:nvSpPr>
      <dsp:spPr>
        <a:xfrm>
          <a:off x="3250893" y="838789"/>
          <a:ext cx="2851635" cy="42272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Anti-Infectives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Anticoagulants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Anticonvulsants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Cardiovascular Conditions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Coronary Artery Disease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Diabetes – Injectables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Diabetes – Oral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Diabetes - Supplies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Hypertension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Mental Health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Osteoporosis</a:t>
          </a:r>
          <a:endParaRPr lang="en-US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Respiratory Disorders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Visit </a:t>
          </a:r>
          <a:r>
            <a:rPr lang="en-US" sz="1400" kern="1200">
              <a:hlinkClick xmlns:r="http://schemas.openxmlformats.org/officeDocument/2006/relationships" r:id="rId1"/>
            </a:rPr>
            <a:t>Caremark.com</a:t>
          </a:r>
          <a:r>
            <a:rPr lang="en-US" sz="1400" kern="1200"/>
            <a:t> to determine if your medication qualifies!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3250893" y="838789"/>
        <a:ext cx="2851635" cy="4227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4D52874-2516-40F5-855D-066BCD96915F}"/>
              </a:ext>
            </a:extLst>
          </p:cNvPr>
          <p:cNvSpPr/>
          <p:nvPr userDrawn="1"/>
        </p:nvSpPr>
        <p:spPr>
          <a:xfrm>
            <a:off x="10543593" y="5993476"/>
            <a:ext cx="1362268" cy="71489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27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98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75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0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27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20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3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55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E6CAAC3-12FA-4E98-B23A-A31F29B5C1BA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CB8A-77A7-4E59-9A73-91748C53E0F2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20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99000">
              <a:schemeClr val="bg2">
                <a:shade val="80000"/>
              </a:schemeClr>
            </a:gs>
          </a:gsLst>
          <a:path path="circle">
            <a:fillToRect l="43000" r="43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D494E-D027-4FE3-8606-2B311EAE6F23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B6E9D08-A5C8-426B-8A63-B08E1B65EDF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05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F29755-108F-4D2F-ADB6-AC1B5401D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205" y="804519"/>
            <a:ext cx="3241820" cy="4431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NO COST</a:t>
            </a:r>
            <a:br>
              <a:rPr lang="en-US" sz="36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6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PREVENTIVE prescription drug coverage </a:t>
            </a:r>
            <a:br>
              <a:rPr lang="en-US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4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CVS/</a:t>
            </a:r>
            <a:r>
              <a:rPr lang="en-US" sz="2400" b="0" i="0" kern="1200" cap="all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caremark</a:t>
            </a:r>
            <a:endParaRPr lang="en-US" sz="2400" b="0" i="0" kern="1200" cap="all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45156" y="890353"/>
            <a:ext cx="0" cy="45720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Content Placeholder 4">
            <a:extLst>
              <a:ext uri="{FF2B5EF4-FFF2-40B4-BE49-F238E27FC236}">
                <a16:creationId xmlns:a16="http://schemas.microsoft.com/office/drawing/2014/main" id="{C5518FF5-FDAF-4E8A-BDFA-1A9BA3D0684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6662099"/>
              </p:ext>
            </p:extLst>
          </p:nvPr>
        </p:nvGraphicFramePr>
        <p:xfrm>
          <a:off x="4637863" y="457208"/>
          <a:ext cx="6102559" cy="522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id="{DCC0100C-A457-45B1-8A8B-8740F43EC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CFF9B71-4D33-403C-876B-504E602447AF}"/>
              </a:ext>
            </a:extLst>
          </p:cNvPr>
          <p:cNvSpPr/>
          <p:nvPr/>
        </p:nvSpPr>
        <p:spPr>
          <a:xfrm>
            <a:off x="212651" y="5235878"/>
            <a:ext cx="1637413" cy="879171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2321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NO COST PREVENTIVE prescription drug coverage     CVS/caremark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COST PREVENTIVE prescription drug coverage     CVS/caremark</dc:title>
  <dc:creator>Cristi Goldshot</dc:creator>
  <cp:lastModifiedBy>Cristi Goldshot</cp:lastModifiedBy>
  <cp:revision>1</cp:revision>
  <dcterms:created xsi:type="dcterms:W3CDTF">2024-01-09T15:51:56Z</dcterms:created>
  <dcterms:modified xsi:type="dcterms:W3CDTF">2024-01-09T15:54:16Z</dcterms:modified>
</cp:coreProperties>
</file>